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84" d="100"/>
          <a:sy n="84" d="100"/>
        </p:scale>
        <p:origin x="34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9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0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92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7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5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59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95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36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5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56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6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D2C8-7029-AD41-8742-F6BED7E50570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9A94-EB88-0941-8DDD-45726EE5DD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49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35855BE-0096-4647-B2B3-301D30C23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" y="0"/>
            <a:ext cx="46228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50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2021-11-30T15:08:44Z</dcterms:created>
  <dcterms:modified xsi:type="dcterms:W3CDTF">2023-12-11T09:39:02Z</dcterms:modified>
</cp:coreProperties>
</file>