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3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B39EBF-6CF0-9049-8447-9E0D3F1EFB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8D7F586-84A0-9649-95BD-D26F9C279B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C011F7-1219-154B-A514-306589E63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E3C2-6045-2942-9B8B-B54FD3DD8CD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525D07-6F78-6142-9F32-23F99665D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C1201D-0126-1B4D-8994-9958344F2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22AC-2218-D84A-BAA5-EEAD2EE782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200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FBD967-4963-2240-89A6-F64659DAC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50681C3-108D-C647-BE5F-373618F51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062399-407F-0149-A200-7053CC1A4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E3C2-6045-2942-9B8B-B54FD3DD8CD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2133D7-A2EB-EE40-85E4-269C4EC9A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E24078-9F80-1246-B2C1-35A277DCF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22AC-2218-D84A-BAA5-EEAD2EE782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2292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0F621DC-C9D4-B145-A8EF-C14F6B3770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399717B-B0A9-4D4C-9B2C-5CF2988762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008C10-B7AB-2E48-B807-D716B367F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E3C2-6045-2942-9B8B-B54FD3DD8CD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81F107-193C-384B-B212-2A3E098DD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D1A728-7688-9146-B09D-66D74F2A3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22AC-2218-D84A-BAA5-EEAD2EE782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07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58CC25-4AEF-294D-97E6-72898FACC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79C206-B817-9845-AD6D-D0219B4FE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E6D4E6-F174-5B4A-9199-CA98BA61E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E3C2-6045-2942-9B8B-B54FD3DD8CD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28D378-E34B-0245-A697-5DC53D6A1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045C36-BAC0-3144-9211-ACB529D0E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22AC-2218-D84A-BAA5-EEAD2EE782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0717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CA9D70-20DF-2F48-9B40-907DAFBE4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9FAE4B8-3397-F747-9FC9-DC37BA844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ECE506-F818-3B4F-A381-3AC6158B2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E3C2-6045-2942-9B8B-B54FD3DD8CD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08AE81-2537-864A-8A75-78F0300D7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D6DEC1-E209-1B49-9DB9-A3C68C7E6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22AC-2218-D84A-BAA5-EEAD2EE782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3215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E3E986-452B-CC48-AD47-D4B7F2DD2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9F8995-1797-8348-B672-120CF9CA7A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09DF46B-6C03-9942-A7B0-6DFD962C0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4F9049D-1FF3-B642-9227-2C4FF2C5D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E3C2-6045-2942-9B8B-B54FD3DD8CD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04E46C8-A31F-0E4E-A2A8-D69537370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F45283F-36B3-FE42-914E-5EFE8CEC1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22AC-2218-D84A-BAA5-EEAD2EE782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4781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B27C64-F3F4-5443-B600-A2796731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203C343-57D4-9045-B972-BB968C03A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3221A0B-09B4-F84B-8305-9AC7FBD65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843C27B-9F1D-7149-B4A3-64149E096D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3FCD056-F90C-554B-8919-C590699921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1D974D8-F66A-5648-96F0-7DDCBDA07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E3C2-6045-2942-9B8B-B54FD3DD8CD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40CD02D-844F-F144-8141-43F2349F5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82BECA8-2608-8143-A030-7F18B5BAB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22AC-2218-D84A-BAA5-EEAD2EE782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225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56D31B-2D1B-E346-8F83-87894436E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158525D-7319-D44C-9C63-57BC87BD3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E3C2-6045-2942-9B8B-B54FD3DD8CD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A7D5B8A-8920-E44D-8D4E-FE1A50C54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B9AF3C1-5D9C-674E-ACA7-6F738CC84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22AC-2218-D84A-BAA5-EEAD2EE782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616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7D5DEEE-340E-C447-98F6-4FC002314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E3C2-6045-2942-9B8B-B54FD3DD8CD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A46F559-4763-AA4D-BA71-761AD4F83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98465F2-4F6D-A94C-91A7-8CD6810A3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22AC-2218-D84A-BAA5-EEAD2EE782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72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36FC40-28B1-6B4D-96B4-06D565C86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F37EC2-5474-1948-A38E-FBCD9886B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68B78A3-503B-EA49-ADDF-AC4F7966B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95DD095-FEE6-3C48-93B8-3E860973D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E3C2-6045-2942-9B8B-B54FD3DD8CD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2F8A836-4C03-6445-87B8-484806B96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04F10F2-9050-B244-B36F-9EB716558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22AC-2218-D84A-BAA5-EEAD2EE782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1458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42281E-A85C-694B-BF81-0CFD225B1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6644510-9F4D-7F4E-B831-0FCBC2AEF7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621AEB0-E848-2340-B037-B922D3873B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6EB299-95DD-C641-8D71-62169586B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E3C2-6045-2942-9B8B-B54FD3DD8CD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9385E57-8A55-2444-8BB3-B6B5D2D1C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B1B635-3244-9547-95EB-AD011BF41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22AC-2218-D84A-BAA5-EEAD2EE782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7931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EECFA76-FAED-C948-8846-D360E14E2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BA96E6-5505-5444-909E-AC2E108E0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31CC6D-BA74-524A-95D7-F6C4F9F5FD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7E3C2-6045-2942-9B8B-B54FD3DD8CD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ACCE65-17E3-2247-A6C0-240D0C6C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487151-7DCC-094E-93D1-3B36425EA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322AC-2218-D84A-BAA5-EEAD2EE782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983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1A99FC30-5216-D296-A495-FA1A7B451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2084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2795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Macintosh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Microsoft Office User</cp:lastModifiedBy>
  <cp:revision>3</cp:revision>
  <dcterms:created xsi:type="dcterms:W3CDTF">2021-11-30T15:44:04Z</dcterms:created>
  <dcterms:modified xsi:type="dcterms:W3CDTF">2025-12-11T14:04:14Z</dcterms:modified>
</cp:coreProperties>
</file>